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89803" autoAdjust="0"/>
  </p:normalViewPr>
  <p:slideViewPr>
    <p:cSldViewPr snapToGrid="0" snapToObjects="1">
      <p:cViewPr varScale="1">
        <p:scale>
          <a:sx n="110" d="100"/>
          <a:sy n="110" d="100"/>
        </p:scale>
        <p:origin x="864" y="18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Policy:</a:t>
            </a:r>
            <a:r>
              <a:rPr lang="en-US" baseline="0" dirty="0"/>
              <a:t> A statement of what is and what is not allowed</a:t>
            </a:r>
          </a:p>
          <a:p>
            <a:r>
              <a:rPr lang="en-US" baseline="0" dirty="0"/>
              <a:t>Mechanism: is a method, tool, or procedure for enforcing a security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9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4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Adam Doupé, </a:t>
            </a:r>
            <a:r>
              <a:rPr lang="en-US" dirty="0"/>
              <a:t>Information Assurance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699952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CSE 365 </a:t>
            </a:r>
            <a:r>
              <a:rPr lang="en-US" dirty="0"/>
              <a:t>– Information Assurance</a:t>
            </a:r>
          </a:p>
          <a:p>
            <a:r>
              <a:rPr lang="en-US" dirty="0"/>
              <a:t>Fall 2023</a:t>
            </a:r>
          </a:p>
          <a:p>
            <a:endParaRPr lang="en-US" noProof="0" dirty="0"/>
          </a:p>
          <a:p>
            <a:r>
              <a:rPr lang="en-US" dirty="0"/>
              <a:t>Adam Doupé</a:t>
            </a:r>
            <a:br>
              <a:rPr lang="en-US" dirty="0"/>
            </a:br>
            <a:r>
              <a:rPr lang="en-US" dirty="0" err="1"/>
              <a:t>Jaejong</a:t>
            </a:r>
            <a:r>
              <a:rPr lang="en-US" dirty="0"/>
              <a:t> </a:t>
            </a:r>
            <a:r>
              <a:rPr lang="en-US" dirty="0" err="1"/>
              <a:t>Baek</a:t>
            </a:r>
            <a:endParaRPr lang="en-US" dirty="0"/>
          </a:p>
          <a:p>
            <a:r>
              <a:rPr lang="en-US" i="1" noProof="0" dirty="0"/>
              <a:t>Arizona State University</a:t>
            </a:r>
            <a:endParaRPr lang="en-US" noProof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Security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What assumptions did we make in our house example?</a:t>
            </a:r>
          </a:p>
          <a:p>
            <a:pPr lvl="1"/>
            <a:r>
              <a:rPr lang="en-US" dirty="0"/>
              <a:t>Policy is correct</a:t>
            </a:r>
          </a:p>
          <a:p>
            <a:pPr lvl="1"/>
            <a:r>
              <a:rPr lang="en-US" dirty="0"/>
              <a:t>Mechanism correctly implements policy</a:t>
            </a:r>
          </a:p>
          <a:p>
            <a:r>
              <a:rPr lang="en-US" dirty="0"/>
              <a:t>Trust</a:t>
            </a:r>
          </a:p>
          <a:p>
            <a:pPr lvl="1"/>
            <a:r>
              <a:rPr lang="en-US" dirty="0"/>
              <a:t>Who do we trust?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</a:t>
            </a:r>
          </a:p>
          <a:p>
            <a:r>
              <a:rPr lang="en-US" dirty="0"/>
              <a:t>Procedural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Mechanism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</a:t>
            </a:r>
          </a:p>
          <a:p>
            <a:r>
              <a:rPr lang="en-US" dirty="0"/>
              <a:t>Precise</a:t>
            </a:r>
          </a:p>
          <a:p>
            <a:r>
              <a:rPr lang="en-US" dirty="0"/>
              <a:t>Broad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trust that the system is secure?</a:t>
            </a:r>
          </a:p>
          <a:p>
            <a:pPr lvl="1"/>
            <a:r>
              <a:rPr lang="en-US" dirty="0"/>
              <a:t>How much to trust the system?</a:t>
            </a:r>
          </a:p>
          <a:p>
            <a:pPr lvl="1"/>
            <a:r>
              <a:rPr lang="en-US" dirty="0"/>
              <a:t>Can this be quantified?</a:t>
            </a:r>
          </a:p>
          <a:p>
            <a:r>
              <a:rPr lang="en-US" dirty="0"/>
              <a:t>What does it depend 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supposed to do?</a:t>
            </a:r>
          </a:p>
          <a:p>
            <a:r>
              <a:rPr lang="en-US" dirty="0"/>
              <a:t>How to define?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design the system?</a:t>
            </a:r>
          </a:p>
          <a:p>
            <a:r>
              <a:rPr lang="en-US" dirty="0"/>
              <a:t>Does the design satisfy the specification?</a:t>
            </a:r>
          </a:p>
          <a:p>
            <a:pPr lvl="1"/>
            <a:r>
              <a:rPr lang="en-US" dirty="0"/>
              <a:t>How to prove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design implemented?</a:t>
            </a:r>
          </a:p>
          <a:p>
            <a:r>
              <a:rPr lang="en-US" dirty="0"/>
              <a:t>Does the implementation satisfy the design?</a:t>
            </a:r>
          </a:p>
          <a:p>
            <a:pPr lvl="1"/>
            <a:r>
              <a:rPr lang="en-US" dirty="0"/>
              <a:t>How to prove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Deployment, Configuration,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implementation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Deployed?</a:t>
            </a:r>
          </a:p>
          <a:p>
            <a:pPr lvl="1"/>
            <a:r>
              <a:rPr lang="en-US" dirty="0"/>
              <a:t>Configured?</a:t>
            </a:r>
          </a:p>
          <a:p>
            <a:pPr lvl="1"/>
            <a:r>
              <a:rPr lang="en-US" dirty="0"/>
              <a:t>Operation?</a:t>
            </a:r>
          </a:p>
          <a:p>
            <a:r>
              <a:rPr lang="en-US" dirty="0"/>
              <a:t>How to prove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security measures/mechanisms worth the cost?</a:t>
            </a:r>
          </a:p>
          <a:p>
            <a:pPr lvl="1"/>
            <a:r>
              <a:rPr lang="en-US" dirty="0"/>
              <a:t>What factors to consider?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an asset be protected?</a:t>
            </a:r>
          </a:p>
          <a:p>
            <a:pPr lvl="1"/>
            <a:r>
              <a:rPr lang="en-US" dirty="0"/>
              <a:t>What threats does it face?</a:t>
            </a:r>
          </a:p>
          <a:p>
            <a:pPr lvl="1"/>
            <a:r>
              <a:rPr lang="en-US" dirty="0"/>
              <a:t>What are the consequences if it is attacked?</a:t>
            </a:r>
          </a:p>
          <a:p>
            <a:r>
              <a:rPr lang="en-US" dirty="0"/>
              <a:t>What level to protect an asset?</a:t>
            </a:r>
          </a:p>
          <a:p>
            <a:r>
              <a:rPr lang="en-US" dirty="0"/>
              <a:t>Does risk remain constant?</a:t>
            </a:r>
          </a:p>
          <a:p>
            <a:r>
              <a:rPr lang="en-US" dirty="0"/>
              <a:t>How to quantify risk?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security?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Laws/Customs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Laws can restrict policy and mechanisms</a:t>
            </a:r>
          </a:p>
          <a:p>
            <a:pPr lvl="1"/>
            <a:r>
              <a:rPr lang="en-US" dirty="0"/>
              <a:t>Various countries have (or have had in the past) laws regrading cryptography</a:t>
            </a:r>
          </a:p>
          <a:p>
            <a:pPr lvl="1"/>
            <a:r>
              <a:rPr lang="en-US" dirty="0"/>
              <a:t>Could privacy laws restrict an admin from performing their job?</a:t>
            </a:r>
          </a:p>
          <a:p>
            <a:r>
              <a:rPr lang="en-US" dirty="0"/>
              <a:t>Customs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6" y="0"/>
            <a:ext cx="7453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E12FDA2-EBC9-F442-8750-A79E26621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" y="0"/>
            <a:ext cx="7893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42"/>
            <a:ext cx="8229600" cy="1143000"/>
          </a:xfrm>
        </p:spPr>
        <p:txBody>
          <a:bodyPr/>
          <a:lstStyle/>
          <a:p>
            <a:r>
              <a:rPr lang="en-US" dirty="0"/>
              <a:t>Human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responsible for security in an organization?</a:t>
            </a:r>
          </a:p>
          <a:p>
            <a:pPr lvl="1"/>
            <a:r>
              <a:rPr lang="en-US" dirty="0"/>
              <a:t>How much budget do they have?</a:t>
            </a:r>
          </a:p>
          <a:p>
            <a:pPr lvl="1"/>
            <a:r>
              <a:rPr lang="en-US" dirty="0"/>
              <a:t>How much organizational power do they have?</a:t>
            </a:r>
          </a:p>
          <a:p>
            <a:r>
              <a:rPr lang="en-US" dirty="0"/>
              <a:t>Who enforces the security of a system?</a:t>
            </a:r>
          </a:p>
          <a:p>
            <a:pPr lvl="1"/>
            <a:r>
              <a:rPr lang="en-US" dirty="0"/>
              <a:t>People and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Encryption</a:t>
            </a:r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Prevention</a:t>
            </a:r>
          </a:p>
          <a:p>
            <a:pPr lvl="1"/>
            <a:r>
              <a:rPr lang="en-US" dirty="0"/>
              <a:t>Detection</a:t>
            </a:r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Denial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  <a:p>
            <a:r>
              <a:rPr lang="en-US" dirty="0"/>
              <a:t>Deception</a:t>
            </a:r>
          </a:p>
          <a:p>
            <a:r>
              <a:rPr lang="en-US" dirty="0"/>
              <a:t>Disruption</a:t>
            </a:r>
          </a:p>
          <a:p>
            <a:r>
              <a:rPr lang="en-US" dirty="0"/>
              <a:t>Usurpation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Snooping (wiretapping)</a:t>
            </a:r>
          </a:p>
          <a:p>
            <a:r>
              <a:rPr lang="en-US" dirty="0"/>
              <a:t>Modification/alteration</a:t>
            </a:r>
          </a:p>
          <a:p>
            <a:pPr lvl="1"/>
            <a:r>
              <a:rPr lang="en-US" dirty="0"/>
              <a:t>Man-in-the-middle (MITM)</a:t>
            </a:r>
          </a:p>
          <a:p>
            <a:r>
              <a:rPr lang="en-US" dirty="0"/>
              <a:t>Masquerading/spoofing</a:t>
            </a:r>
          </a:p>
          <a:p>
            <a:pPr lvl="1"/>
            <a:r>
              <a:rPr lang="en-US" dirty="0"/>
              <a:t>Delegation?</a:t>
            </a:r>
          </a:p>
          <a:p>
            <a:r>
              <a:rPr lang="en-US" dirty="0"/>
              <a:t>Repudiation</a:t>
            </a:r>
          </a:p>
          <a:p>
            <a:r>
              <a:rPr lang="en-US" dirty="0"/>
              <a:t>Denial of receipt</a:t>
            </a:r>
          </a:p>
          <a:p>
            <a:r>
              <a:rPr lang="en-US" dirty="0"/>
              <a:t>Delay</a:t>
            </a:r>
          </a:p>
          <a:p>
            <a:r>
              <a:rPr lang="en-US" dirty="0"/>
              <a:t>Denial of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Defend Against Threats?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policy </a:t>
            </a:r>
          </a:p>
          <a:p>
            <a:r>
              <a:rPr lang="en-US" dirty="0"/>
              <a:t>Security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system we want to defend is a house.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4400">
              <a:spcBef>
                <a:spcPts val="0"/>
              </a:spcBef>
            </a:pPr>
            <a:r>
              <a:rPr lang="en-US" dirty="0"/>
              <a:t>Threats?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Policy?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Mechanism?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  <a:p>
            <a:r>
              <a:rPr lang="en-US" dirty="0"/>
              <a:t>Detection</a:t>
            </a:r>
          </a:p>
          <a:p>
            <a:r>
              <a:rPr lang="en-US" dirty="0"/>
              <a:t>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</a:t>
            </a:r>
          </a:p>
          <a:p>
            <a:r>
              <a:rPr lang="en-US" dirty="0"/>
              <a:t>Mathematics</a:t>
            </a:r>
          </a:p>
          <a:p>
            <a:r>
              <a:rPr lang="en-US" dirty="0"/>
              <a:t>Policy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107082</TotalTime>
  <Words>421</Words>
  <Application>Microsoft Macintosh PowerPoint</Application>
  <PresentationFormat>On-screen Show (4:3)</PresentationFormat>
  <Paragraphs>131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adam_seclab_theme</vt:lpstr>
      <vt:lpstr>Overview</vt:lpstr>
      <vt:lpstr>What is security?</vt:lpstr>
      <vt:lpstr>Components of Security</vt:lpstr>
      <vt:lpstr>Threats</vt:lpstr>
      <vt:lpstr>Common Threats</vt:lpstr>
      <vt:lpstr>How to Defend Against Threats?</vt:lpstr>
      <vt:lpstr>Example</vt:lpstr>
      <vt:lpstr>Security Policy Goals</vt:lpstr>
      <vt:lpstr>Defining Policies</vt:lpstr>
      <vt:lpstr>Correctness of Security Policy</vt:lpstr>
      <vt:lpstr>Mechanisms</vt:lpstr>
      <vt:lpstr>Security Mechanism Effectiveness</vt:lpstr>
      <vt:lpstr>Assurance</vt:lpstr>
      <vt:lpstr>Specification</vt:lpstr>
      <vt:lpstr>Design</vt:lpstr>
      <vt:lpstr>Implementation</vt:lpstr>
      <vt:lpstr>Deployment, Configuration, Operation</vt:lpstr>
      <vt:lpstr>Cost-Benefit Analysis</vt:lpstr>
      <vt:lpstr>Risk Analysis</vt:lpstr>
      <vt:lpstr>Laws/Customs</vt:lpstr>
      <vt:lpstr>PowerPoint Presentation</vt:lpstr>
      <vt:lpstr>PowerPoint Presentation</vt:lpstr>
      <vt:lpstr>Human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2581</cp:revision>
  <cp:lastPrinted>2011-10-05T20:20:50Z</cp:lastPrinted>
  <dcterms:created xsi:type="dcterms:W3CDTF">2011-09-20T20:28:25Z</dcterms:created>
  <dcterms:modified xsi:type="dcterms:W3CDTF">2023-08-21T18:50:46Z</dcterms:modified>
</cp:coreProperties>
</file>