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547" r:id="rId1"/>
  </p:sldMasterIdLst>
  <p:notesMasterIdLst>
    <p:notesMasterId r:id="rId12"/>
  </p:notesMasterIdLst>
  <p:handoutMasterIdLst>
    <p:handoutMasterId r:id="rId13"/>
  </p:handoutMasterIdLst>
  <p:sldIdLst>
    <p:sldId id="256" r:id="rId2"/>
    <p:sldId id="261" r:id="rId3"/>
    <p:sldId id="265" r:id="rId4"/>
    <p:sldId id="262" r:id="rId5"/>
    <p:sldId id="263" r:id="rId6"/>
    <p:sldId id="264" r:id="rId7"/>
    <p:sldId id="257" r:id="rId8"/>
    <p:sldId id="258" r:id="rId9"/>
    <p:sldId id="259" r:id="rId10"/>
    <p:sldId id="260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72">
          <p15:clr>
            <a:srgbClr val="A4A3A4"/>
          </p15:clr>
        </p15:guide>
        <p15:guide id="2" pos="433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869" autoAdjust="0"/>
    <p:restoredTop sz="89850" autoAdjust="0"/>
  </p:normalViewPr>
  <p:slideViewPr>
    <p:cSldViewPr snapToGrid="0" snapToObjects="1">
      <p:cViewPr varScale="1">
        <p:scale>
          <a:sx n="112" d="100"/>
          <a:sy n="112" d="100"/>
        </p:scale>
        <p:origin x="200" y="368"/>
      </p:cViewPr>
      <p:guideLst>
        <p:guide orient="horz" pos="2472"/>
        <p:guide pos="4336"/>
      </p:guideLst>
    </p:cSldViewPr>
  </p:slideViewPr>
  <p:outlineViewPr>
    <p:cViewPr>
      <p:scale>
        <a:sx n="33" d="100"/>
        <a:sy n="33" d="100"/>
      </p:scale>
      <p:origin x="16" y="200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9" d="100"/>
          <a:sy n="79" d="100"/>
        </p:scale>
        <p:origin x="-3352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F0151-EC07-934A-AE26-1DBB68DC41B8}" type="datetimeFigureOut">
              <a:rPr lang="en-US" smtClean="0"/>
              <a:t>8/16/18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B47CE2-62FE-FC4C-963B-9645AF7FF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9783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48267C-E060-7343-A0FE-934AF6E9F7DE}" type="datetimeFigureOut">
              <a:rPr lang="en-US" smtClean="0"/>
              <a:t>8/16/18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32F925-CF16-7049-971D-A8B2B4D2E0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8878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2F925-CF16-7049-971D-A8B2B4D2E0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597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802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CFB7E3C-6220-8942-988C-3F6E25750AD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57200" y="6373815"/>
            <a:ext cx="3619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187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CFB7E3C-6220-8942-988C-3F6E25750AD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57200" y="6373815"/>
            <a:ext cx="3619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767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CFB7E3C-6220-8942-988C-3F6E25750A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8"/>
          <p:cNvSpPr txBox="1">
            <a:spLocks/>
          </p:cNvSpPr>
          <p:nvPr userDrawn="1"/>
        </p:nvSpPr>
        <p:spPr>
          <a:xfrm>
            <a:off x="457200" y="6373815"/>
            <a:ext cx="3891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Adam Doupé, </a:t>
            </a:r>
            <a:r>
              <a:rPr lang="en-US" dirty="0"/>
              <a:t>Information Assurance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440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531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CFB7E3C-6220-8942-988C-3F6E25750A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312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CFB7E3C-6220-8942-988C-3F6E25750A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06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CFB7E3C-6220-8942-988C-3F6E25750AD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57200" y="6373815"/>
            <a:ext cx="3619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991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CFB7E3C-6220-8942-988C-3F6E25750AD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57200" y="6373815"/>
            <a:ext cx="3619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552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57200" y="6373815"/>
            <a:ext cx="3619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290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24017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CFB7E3C-6220-8942-988C-3F6E25750AD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57200" y="6373815"/>
            <a:ext cx="3619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380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186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242300" y="6356353"/>
            <a:ext cx="4445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8045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8" r:id="rId1"/>
    <p:sldLayoutId id="2147484549" r:id="rId2"/>
    <p:sldLayoutId id="2147484550" r:id="rId3"/>
    <p:sldLayoutId id="2147484551" r:id="rId4"/>
    <p:sldLayoutId id="2147484552" r:id="rId5"/>
    <p:sldLayoutId id="2147484553" r:id="rId6"/>
    <p:sldLayoutId id="2147484554" r:id="rId7"/>
    <p:sldLayoutId id="2147484555" r:id="rId8"/>
    <p:sldLayoutId id="2147484556" r:id="rId9"/>
    <p:sldLayoutId id="2147484557" r:id="rId10"/>
    <p:sldLayoutId id="2147484558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adamdoupe.com/teaching/classes/cse465-information-assurance-f17/syllabus.htm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 to Information Assurance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199"/>
            <a:ext cx="6400800" cy="2059281"/>
          </a:xfrm>
        </p:spPr>
        <p:txBody>
          <a:bodyPr>
            <a:normAutofit fontScale="70000" lnSpcReduction="20000"/>
          </a:bodyPr>
          <a:lstStyle/>
          <a:p>
            <a:r>
              <a:rPr lang="en-US" noProof="0" dirty="0"/>
              <a:t>CSE 365 </a:t>
            </a:r>
            <a:r>
              <a:rPr lang="en-US" dirty="0"/>
              <a:t>– Information Assurance</a:t>
            </a:r>
          </a:p>
          <a:p>
            <a:r>
              <a:rPr lang="en-US" dirty="0"/>
              <a:t>Fall 2018</a:t>
            </a:r>
          </a:p>
          <a:p>
            <a:endParaRPr lang="en-US" noProof="0" dirty="0"/>
          </a:p>
          <a:p>
            <a:r>
              <a:rPr lang="en-US" dirty="0"/>
              <a:t>Adam Doupé</a:t>
            </a:r>
          </a:p>
          <a:p>
            <a:r>
              <a:rPr lang="en-US" i="1" noProof="0" dirty="0"/>
              <a:t>Arizona State University</a:t>
            </a:r>
            <a:endParaRPr lang="en-US" noProof="0" dirty="0"/>
          </a:p>
          <a:p>
            <a:r>
              <a:rPr lang="en-US" dirty="0"/>
              <a:t>http://</a:t>
            </a:r>
            <a:r>
              <a:rPr lang="en-US" dirty="0" err="1"/>
              <a:t>adamdoupe.com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138968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https://adamdoupe.com</a:t>
            </a:r>
            <a:r>
              <a:rPr lang="en-US">
                <a:hlinkClick r:id="rId2"/>
              </a:rPr>
              <a:t>/teaching/classes/cse365-information-assurance-f18/</a:t>
            </a:r>
            <a:r>
              <a:rPr lang="en-US" dirty="0">
                <a:hlinkClick r:id="rId2"/>
              </a:rPr>
              <a:t>syllabus.html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172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2719C-368B-6D4B-AAFF-AAD74791D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DE353-B92E-B24A-A872-C9C4B4B1A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Professor Adam Doupé</a:t>
            </a:r>
          </a:p>
          <a:p>
            <a:pPr lvl="1"/>
            <a:r>
              <a:rPr lang="en-US" dirty="0"/>
              <a:t>PhD at UCSB</a:t>
            </a:r>
          </a:p>
          <a:p>
            <a:pPr lvl="1"/>
            <a:r>
              <a:rPr lang="en-US" dirty="0"/>
              <a:t>Played CTF with Shellphish, then started the </a:t>
            </a:r>
            <a:r>
              <a:rPr lang="en-US" dirty="0" err="1"/>
              <a:t>pwndevils</a:t>
            </a:r>
            <a:endParaRPr lang="en-US" dirty="0"/>
          </a:p>
          <a:p>
            <a:pPr lvl="2"/>
            <a:r>
              <a:rPr lang="en-US" dirty="0"/>
              <a:t>Next meeting Thursday 8/16, 4pm BYENG 209</a:t>
            </a:r>
          </a:p>
          <a:p>
            <a:pPr lvl="2"/>
            <a:r>
              <a:rPr lang="en-US" dirty="0"/>
              <a:t>http://</a:t>
            </a:r>
            <a:r>
              <a:rPr lang="en-US" dirty="0" err="1"/>
              <a:t>pwndevils.com</a:t>
            </a:r>
            <a:r>
              <a:rPr lang="en-US" dirty="0"/>
              <a:t>/</a:t>
            </a:r>
          </a:p>
          <a:p>
            <a:r>
              <a:rPr lang="en-US" dirty="0"/>
              <a:t>TA Faris Bugra </a:t>
            </a:r>
            <a:r>
              <a:rPr lang="en-US" dirty="0" err="1"/>
              <a:t>Kokulu</a:t>
            </a:r>
            <a:endParaRPr lang="en-US" dirty="0"/>
          </a:p>
          <a:p>
            <a:pPr lvl="1"/>
            <a:r>
              <a:rPr lang="en-US" dirty="0"/>
              <a:t>PhD student at ASU</a:t>
            </a:r>
          </a:p>
          <a:p>
            <a:pPr lvl="1"/>
            <a:r>
              <a:rPr lang="en-US" dirty="0"/>
              <a:t>Awesome research into SOC security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BF657A-64BE-B141-AE0F-E40E364C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00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111B7-4CAC-914A-8B23-3630A1612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 CON CTF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560AFD7-4FB4-0643-9F76-912BB4F032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491581"/>
            <a:ext cx="8229600" cy="2743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B4C5B4-916A-F043-9A98-B20BB11D7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42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4F6669-FB4A-6E4E-BEC4-261C4814E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4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CAC7E1-272F-1845-83B6-7F07651CF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93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F9337-66A9-1E42-83B2-4A28ACE73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C23800-9B00-0A48-BAAA-FC25D99B8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0914"/>
            <a:ext cx="9144000" cy="517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309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4AA79-D2BD-C945-8478-7E3386088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DEFKOR00T Wins!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49E6C-2AAF-EB43-9AEE-AF40389F5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7D60A2-F595-3949-A5CB-5716ADEED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DFF0E8-987E-F645-91C4-5C763517C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9"/>
            <a:ext cx="9144000" cy="444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78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@ ASU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Two undergrad Cyber Security concentration programs</a:t>
            </a:r>
          </a:p>
          <a:p>
            <a:pPr lvl="1"/>
            <a:r>
              <a:rPr lang="en-US" dirty="0"/>
              <a:t>BS in computer science</a:t>
            </a:r>
          </a:p>
          <a:p>
            <a:pPr lvl="1"/>
            <a:r>
              <a:rPr lang="en-US" dirty="0"/>
              <a:t>BSE in computer systems engineering</a:t>
            </a:r>
          </a:p>
          <a:p>
            <a:r>
              <a:rPr lang="en-US" dirty="0"/>
              <a:t>Three graduate Cyber Security concentration programs</a:t>
            </a:r>
          </a:p>
          <a:p>
            <a:pPr lvl="1"/>
            <a:r>
              <a:rPr lang="en-US" dirty="0"/>
              <a:t>MS</a:t>
            </a:r>
          </a:p>
          <a:p>
            <a:pPr lvl="1"/>
            <a:r>
              <a:rPr lang="en-US" dirty="0"/>
              <a:t>MCS</a:t>
            </a:r>
          </a:p>
          <a:p>
            <a:pPr lvl="1"/>
            <a:r>
              <a:rPr lang="en-US" dirty="0"/>
              <a:t>PhD</a:t>
            </a:r>
          </a:p>
          <a:p>
            <a:r>
              <a:rPr lang="en-US" dirty="0"/>
              <a:t>http://</a:t>
            </a:r>
            <a:r>
              <a:rPr lang="en-US" dirty="0" err="1"/>
              <a:t>ia.asu.edu</a:t>
            </a:r>
            <a:r>
              <a:rPr lang="en-US" dirty="0"/>
              <a:t>/</a:t>
            </a:r>
            <a:r>
              <a:rPr lang="en-US" dirty="0" err="1"/>
              <a:t>education.php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3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@ ASU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Concentration in BS</a:t>
            </a:r>
          </a:p>
          <a:p>
            <a:pPr lvl="1"/>
            <a:r>
              <a:rPr lang="en-US" dirty="0"/>
              <a:t>Minimum of 15 credits in Cyber Security and related areas as technical electives</a:t>
            </a:r>
          </a:p>
          <a:p>
            <a:pPr lvl="1"/>
            <a:r>
              <a:rPr lang="en-US" dirty="0"/>
              <a:t>Core courses</a:t>
            </a:r>
          </a:p>
          <a:p>
            <a:pPr lvl="2"/>
            <a:r>
              <a:rPr lang="en-US" b="1" dirty="0"/>
              <a:t>CSE 365 Introduction to Information Assurance</a:t>
            </a:r>
          </a:p>
          <a:p>
            <a:pPr lvl="2"/>
            <a:r>
              <a:rPr lang="en-US" dirty="0"/>
              <a:t>CSE 466 Computer System Security</a:t>
            </a:r>
          </a:p>
          <a:p>
            <a:pPr lvl="2"/>
            <a:r>
              <a:rPr lang="en-US" dirty="0"/>
              <a:t>CSE 467 Data and Information Security</a:t>
            </a:r>
          </a:p>
          <a:p>
            <a:pPr lvl="2"/>
            <a:r>
              <a:rPr lang="en-US" dirty="0"/>
              <a:t>CSE 468 Network Security</a:t>
            </a:r>
          </a:p>
          <a:p>
            <a:pPr lvl="2"/>
            <a:r>
              <a:rPr lang="en-US" dirty="0"/>
              <a:t>CSE 469 Computer and Network Forensics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61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@ ASU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NSA and DHS designated ASU and the Cyber Security program a National Center of Academic Excellence in Information Assurance Education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7E3C-6220-8942-988C-3F6E25750A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735406"/>
      </p:ext>
    </p:extLst>
  </p:cSld>
  <p:clrMapOvr>
    <a:masterClrMapping/>
  </p:clrMapOvr>
</p:sld>
</file>

<file path=ppt/theme/theme1.xml><?xml version="1.0" encoding="utf-8"?>
<a:theme xmlns:a="http://schemas.openxmlformats.org/drawingml/2006/main" name="adam_seclab_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76200">
          <a:headEnd type="none"/>
          <a:tailEnd type="triangl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102350</TotalTime>
  <Words>205</Words>
  <Application>Microsoft Macintosh PowerPoint</Application>
  <PresentationFormat>On-screen Show (4:3)</PresentationFormat>
  <Paragraphs>50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adam_seclab_theme</vt:lpstr>
      <vt:lpstr>Introduction to Information Assurance</vt:lpstr>
      <vt:lpstr>Introduction</vt:lpstr>
      <vt:lpstr>DEF CON CTF</vt:lpstr>
      <vt:lpstr>PowerPoint Presentation</vt:lpstr>
      <vt:lpstr>PowerPoint Presentation</vt:lpstr>
      <vt:lpstr>DEFKOR00T Wins!</vt:lpstr>
      <vt:lpstr>Security @ ASU</vt:lpstr>
      <vt:lpstr>Security @ ASU</vt:lpstr>
      <vt:lpstr>Security @ ASU</vt:lpstr>
      <vt:lpstr>Syllabus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Adam Doupé</cp:lastModifiedBy>
  <cp:revision>2485</cp:revision>
  <cp:lastPrinted>2011-10-05T20:20:50Z</cp:lastPrinted>
  <dcterms:created xsi:type="dcterms:W3CDTF">2011-09-20T20:28:25Z</dcterms:created>
  <dcterms:modified xsi:type="dcterms:W3CDTF">2018-08-16T18:29:59Z</dcterms:modified>
</cp:coreProperties>
</file>